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D031D-1AAA-34AF-F558-EC4145C2D9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37E5F9-3DC7-2097-74FA-ABF104F97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597EF-7530-72CF-9045-17689AE47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EBBDB-5031-88A5-3F34-9BD465EA5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CD312-4F61-98C5-0294-1F70E75D5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741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95A31-CDD8-8177-ACE9-99B793118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88A25C-8A88-E59A-143E-46BE11559C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521EF-01E4-B91F-FD20-FC377EC0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0483-21E2-79E9-45F3-77A2FDF86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62279-6BDD-F30A-4C91-1E4E94CBD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16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FACB7A-C5BB-0DCC-7B77-F495405AA9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CE2AB-B85D-1EEB-E81F-BCFAE0E84E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343BD-67C9-1D4F-CCF3-5A28E465B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FAF2A-58C3-32B2-FAB7-90C6579BE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AD92A-95EE-BCD5-3D44-34A72A771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79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C37B0-30B9-40E8-56FF-68157D288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8F0B9-CFD0-A7C1-75DC-7E57BBD3F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60432-19BD-3EAF-48FB-13533F7E2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0CA1EE-428A-E5F8-C142-AB602B600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C2547B-333C-0BD2-88EF-E5679D2A6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618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E9670-F6C6-F395-81D3-726C3DE7B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61258-C1D9-AE87-FD45-75964998E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9902D-042B-751A-416B-F356F4840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943CB-D00C-0CE6-1B39-7A25553C0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15B54-71AA-DE71-7A30-96CDC7829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774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C51CC-5D1C-DDDE-F401-C42713F52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596EC-0F22-FD47-9A2C-FAD580224E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941A6-6AC0-C050-7497-5DF0933D75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AB2AA6-FD53-C346-79D7-9F6A99BE5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7E3829-C908-B4B3-4DEC-AF653474F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5C3E76-408F-27F4-199F-8BFA90732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032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EA16-1206-E424-260E-B386DAD72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04FEE-4A2F-5098-B508-EE158D7E8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021B70-EF25-CEF4-B3DE-6FAE05DE8A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21A3DC-C76C-3A3E-C2D0-AC1A9C9F3B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62974D-A74F-72FB-452F-5F5AA1DD67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FE5161-B0BF-C431-6BAA-EF4FBFD99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F1257D-6BA2-1348-77B7-29E7EE3E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9AAC6D-6BB4-661F-C76B-F58FDC891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853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3A5BA-3A09-F8C0-B4DD-B041FC630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AC56B8-637C-4C4F-E996-871A8F803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68AD1-9875-6DFA-996C-C43E9C5F7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790E5D-D3EB-1914-C0B3-1EFF37143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20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C96EC5-6AA7-4043-A764-0418BED62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0545B0-D033-EBF1-E6FE-56A441DA7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03FA1-333E-1376-B753-81EF655A9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8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225BE-83B8-96D7-67EF-64A8B3B3F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F557F-6E7A-0D41-1918-12733AD7F8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EBB5E5-FC29-F601-FD7B-298A9B8AA1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18476-1E88-7159-A14C-E4FFD2FA2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509500-968E-0599-229E-9CD0A38DA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62D903-35D1-5650-4059-AF99D10D6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87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8A032-6F8D-F0CF-406C-487B5ABBE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AE7763-D4EE-EBA2-8357-35EC432F07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5FBDF-8E5F-6BB4-F845-7FF12E210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D5E41-2560-0E6C-F5B4-99C88FC81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793824-2C7B-DCAF-DAD1-469FF947F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3D2470-C149-277B-63F0-7F50E90C2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658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7B1B19-E3F8-3D2D-8CDD-97463BC0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9891D0-F7CA-5469-7EE2-F8FC80096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1576C-ECF4-7EFF-86BD-4837089C67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6574F-B651-40ED-8D23-874D04F87D21}" type="datetimeFigureOut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689804-A204-5C01-8A00-552AD2B029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625F5-8708-6E80-B6A8-7AD5A4D3A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029928-F9F2-43C0-A05F-65F107A5FA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706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97565-2811-A08C-10A1-89148266BE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38D814-4353-92F9-5E0D-BDC07F025D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07CF2DE2-6710-55E2-30CA-66123947E44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8000"/>
            </a:blip>
            <a:stretch>
              <a:fillRect/>
            </a:stretch>
          </a:blipFill>
        </p:spPr>
        <p:txBody>
          <a:bodyPr/>
          <a:lstStyle/>
          <a:p>
            <a:endParaRPr lang="en-PH" sz="1200" dirty="0"/>
          </a:p>
        </p:txBody>
      </p:sp>
      <p:pic>
        <p:nvPicPr>
          <p:cNvPr id="5" name="Picture 4">
            <a:hlinkClick r:id="" action="ppaction://media"/>
            <a:extLst>
              <a:ext uri="{FF2B5EF4-FFF2-40B4-BE49-F238E27FC236}">
                <a16:creationId xmlns:a16="http://schemas.microsoft.com/office/drawing/2014/main" id="{91373722-81D4-CE6F-FBC6-EDDA68F877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/>
          <a:stretch>
            <a:fillRect/>
          </a:stretch>
        </p:blipFill>
        <p:spPr>
          <a:xfrm>
            <a:off x="853864" y="482600"/>
            <a:ext cx="10484273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92573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ts</dc:creator>
  <cp:lastModifiedBy>ts</cp:lastModifiedBy>
  <cp:revision>1</cp:revision>
  <dcterms:created xsi:type="dcterms:W3CDTF">2024-09-19T05:26:29Z</dcterms:created>
  <dcterms:modified xsi:type="dcterms:W3CDTF">2024-09-19T05:26:39Z</dcterms:modified>
</cp:coreProperties>
</file>

<file path=docProps/thumbnail.jpeg>
</file>